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5E5E5E"/>
        </a:fontRef>
        <a:srgbClr val="5E5E5E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FFF"/>
          </a:solidFill>
        </a:fill>
      </a:tcStyle>
    </a:wholeTbl>
    <a:band2H>
      <a:tcTxStyle b="def" i="def"/>
      <a:tcStyle>
        <a:tcBdr/>
        <a:fill>
          <a:solidFill>
            <a:srgbClr val="E6F0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5E5E5E"/>
        </a:fontRef>
        <a:srgbClr val="5E5E5E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1F0CC"/>
          </a:solidFill>
        </a:fill>
      </a:tcStyle>
    </a:wholeTbl>
    <a:band2H>
      <a:tcTxStyle b="def" i="def"/>
      <a:tcStyle>
        <a:tcBdr/>
        <a:fill>
          <a:solidFill>
            <a:srgbClr val="EAF8E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5E5E5E"/>
        </a:fontRef>
        <a:srgbClr val="5E5E5E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CDDF"/>
          </a:solidFill>
        </a:fill>
      </a:tcStyle>
    </a:wholeTbl>
    <a:band2H>
      <a:tcTxStyle b="def" i="def"/>
      <a:tcStyle>
        <a:tcBdr/>
        <a:fill>
          <a:solidFill>
            <a:srgbClr val="FFE8F0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5E5E5E"/>
        </a:fontRef>
        <a:srgbClr val="5E5E5E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9E9E9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5E5E5E"/>
        </a:fontRef>
        <a:srgbClr val="5E5E5E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5E5E5E"/>
              </a:solidFill>
              <a:prstDash val="solid"/>
              <a:round/>
            </a:ln>
          </a:top>
          <a:bottom>
            <a:ln w="25400" cap="flat">
              <a:solidFill>
                <a:srgbClr val="5E5E5E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E5E5E"/>
              </a:solidFill>
              <a:prstDash val="solid"/>
              <a:round/>
            </a:ln>
          </a:top>
          <a:bottom>
            <a:ln w="25400" cap="flat">
              <a:solidFill>
                <a:srgbClr val="5E5E5E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5E5E5E"/>
        </a:fontRef>
        <a:srgbClr val="5E5E5E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1D1D1"/>
          </a:solidFill>
        </a:fill>
      </a:tcStyle>
    </a:wholeTbl>
    <a:band2H>
      <a:tcTxStyle b="def" i="def"/>
      <a:tcStyle>
        <a:tcBdr/>
        <a:fill>
          <a:solidFill>
            <a:srgbClr val="E9E9E9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5E5E5E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5E5E5E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5E5E5E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5E5E5E"/>
        </a:fontRef>
        <a:srgbClr val="5E5E5E"/>
      </a:tcTxStyle>
      <a:tcStyle>
        <a:tcBdr>
          <a:left>
            <a:ln w="12700" cap="flat">
              <a:solidFill>
                <a:srgbClr val="5E5E5E"/>
              </a:solidFill>
              <a:prstDash val="solid"/>
              <a:round/>
            </a:ln>
          </a:left>
          <a:right>
            <a:ln w="12700" cap="flat">
              <a:solidFill>
                <a:srgbClr val="5E5E5E"/>
              </a:solidFill>
              <a:prstDash val="solid"/>
              <a:round/>
            </a:ln>
          </a:right>
          <a:top>
            <a:ln w="12700" cap="flat">
              <a:solidFill>
                <a:srgbClr val="5E5E5E"/>
              </a:solidFill>
              <a:prstDash val="solid"/>
              <a:round/>
            </a:ln>
          </a:top>
          <a:bottom>
            <a:ln w="12700" cap="flat">
              <a:solidFill>
                <a:srgbClr val="5E5E5E"/>
              </a:solidFill>
              <a:prstDash val="solid"/>
              <a:round/>
            </a:ln>
          </a:bottom>
          <a:insideH>
            <a:ln w="12700" cap="flat">
              <a:solidFill>
                <a:srgbClr val="5E5E5E"/>
              </a:solidFill>
              <a:prstDash val="solid"/>
              <a:round/>
            </a:ln>
          </a:insideH>
          <a:insideV>
            <a:ln w="12700" cap="flat">
              <a:solidFill>
                <a:srgbClr val="5E5E5E"/>
              </a:solidFill>
              <a:prstDash val="solid"/>
              <a:round/>
            </a:ln>
          </a:insideV>
        </a:tcBdr>
        <a:fill>
          <a:solidFill>
            <a:srgbClr val="5E5E5E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5E5E5E"/>
        </a:fontRef>
        <a:srgbClr val="5E5E5E"/>
      </a:tcTxStyle>
      <a:tcStyle>
        <a:tcBdr>
          <a:left>
            <a:ln w="12700" cap="flat">
              <a:solidFill>
                <a:srgbClr val="5E5E5E"/>
              </a:solidFill>
              <a:prstDash val="solid"/>
              <a:round/>
            </a:ln>
          </a:left>
          <a:right>
            <a:ln w="12700" cap="flat">
              <a:solidFill>
                <a:srgbClr val="5E5E5E"/>
              </a:solidFill>
              <a:prstDash val="solid"/>
              <a:round/>
            </a:ln>
          </a:right>
          <a:top>
            <a:ln w="12700" cap="flat">
              <a:solidFill>
                <a:srgbClr val="5E5E5E"/>
              </a:solidFill>
              <a:prstDash val="solid"/>
              <a:round/>
            </a:ln>
          </a:top>
          <a:bottom>
            <a:ln w="12700" cap="flat">
              <a:solidFill>
                <a:srgbClr val="5E5E5E"/>
              </a:solidFill>
              <a:prstDash val="solid"/>
              <a:round/>
            </a:ln>
          </a:bottom>
          <a:insideH>
            <a:ln w="12700" cap="flat">
              <a:solidFill>
                <a:srgbClr val="5E5E5E"/>
              </a:solidFill>
              <a:prstDash val="solid"/>
              <a:round/>
            </a:ln>
          </a:insideH>
          <a:insideV>
            <a:ln w="12700" cap="flat">
              <a:solidFill>
                <a:srgbClr val="5E5E5E"/>
              </a:solidFill>
              <a:prstDash val="solid"/>
              <a:round/>
            </a:ln>
          </a:insideV>
        </a:tcBdr>
        <a:fill>
          <a:solidFill>
            <a:srgbClr val="5E5E5E">
              <a:alpha val="20000"/>
            </a:srgbClr>
          </a:solidFill>
        </a:fill>
      </a:tcStyle>
    </a:firstCol>
    <a:lastRow>
      <a:tcTxStyle b="on" i="off">
        <a:fontRef idx="minor">
          <a:srgbClr val="5E5E5E"/>
        </a:fontRef>
        <a:srgbClr val="5E5E5E"/>
      </a:tcTxStyle>
      <a:tcStyle>
        <a:tcBdr>
          <a:left>
            <a:ln w="12700" cap="flat">
              <a:solidFill>
                <a:srgbClr val="5E5E5E"/>
              </a:solidFill>
              <a:prstDash val="solid"/>
              <a:round/>
            </a:ln>
          </a:left>
          <a:right>
            <a:ln w="12700" cap="flat">
              <a:solidFill>
                <a:srgbClr val="5E5E5E"/>
              </a:solidFill>
              <a:prstDash val="solid"/>
              <a:round/>
            </a:ln>
          </a:right>
          <a:top>
            <a:ln w="50800" cap="flat">
              <a:solidFill>
                <a:srgbClr val="5E5E5E"/>
              </a:solidFill>
              <a:prstDash val="solid"/>
              <a:round/>
            </a:ln>
          </a:top>
          <a:bottom>
            <a:ln w="12700" cap="flat">
              <a:solidFill>
                <a:srgbClr val="5E5E5E"/>
              </a:solidFill>
              <a:prstDash val="solid"/>
              <a:round/>
            </a:ln>
          </a:bottom>
          <a:insideH>
            <a:ln w="12700" cap="flat">
              <a:solidFill>
                <a:srgbClr val="5E5E5E"/>
              </a:solidFill>
              <a:prstDash val="solid"/>
              <a:round/>
            </a:ln>
          </a:insideH>
          <a:insideV>
            <a:ln w="12700" cap="flat">
              <a:solidFill>
                <a:srgbClr val="5E5E5E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5E5E5E"/>
        </a:fontRef>
        <a:srgbClr val="5E5E5E"/>
      </a:tcTxStyle>
      <a:tcStyle>
        <a:tcBdr>
          <a:left>
            <a:ln w="12700" cap="flat">
              <a:solidFill>
                <a:srgbClr val="5E5E5E"/>
              </a:solidFill>
              <a:prstDash val="solid"/>
              <a:round/>
            </a:ln>
          </a:left>
          <a:right>
            <a:ln w="12700" cap="flat">
              <a:solidFill>
                <a:srgbClr val="5E5E5E"/>
              </a:solidFill>
              <a:prstDash val="solid"/>
              <a:round/>
            </a:ln>
          </a:right>
          <a:top>
            <a:ln w="12700" cap="flat">
              <a:solidFill>
                <a:srgbClr val="5E5E5E"/>
              </a:solidFill>
              <a:prstDash val="solid"/>
              <a:round/>
            </a:ln>
          </a:top>
          <a:bottom>
            <a:ln w="25400" cap="flat">
              <a:solidFill>
                <a:srgbClr val="5E5E5E"/>
              </a:solidFill>
              <a:prstDash val="solid"/>
              <a:round/>
            </a:ln>
          </a:bottom>
          <a:insideH>
            <a:ln w="12700" cap="flat">
              <a:solidFill>
                <a:srgbClr val="5E5E5E"/>
              </a:solidFill>
              <a:prstDash val="solid"/>
              <a:round/>
            </a:ln>
          </a:insideH>
          <a:insideV>
            <a:ln w="12700" cap="flat">
              <a:solidFill>
                <a:srgbClr val="5E5E5E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9" name="Shape 14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</Relationships>
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9" name="Shape 15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Voltaire … Perfection enemy of good.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8" name="Shape 16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First kiss?</a:t>
            </a:r>
          </a:p>
        </p:txBody>
      </p:sp>
    </p:spTree>
  </p:cSld>
  <p:clrMapOvr>
    <a:masterClrMapping/>
  </p:clrMapOvr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ody Level One…"/>
          <p:cNvSpPr txBox="1"/>
          <p:nvPr>
            <p:ph type="body" sz="quarter" idx="1" hasCustomPrompt="1"/>
          </p:nvPr>
        </p:nvSpPr>
        <p:spPr>
          <a:xfrm>
            <a:off x="1201340" y="11859862"/>
            <a:ext cx="21971004" cy="636980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  <a:lvl2pPr marL="1066800" indent="-457200" defTabSz="825500">
              <a:lnSpc>
                <a:spcPct val="100000"/>
              </a:lnSpc>
              <a:spcBef>
                <a:spcPts val="0"/>
              </a:spcBef>
              <a:defRPr b="1" sz="3600"/>
            </a:lvl2pPr>
            <a:lvl3pPr marL="1676400" indent="-457200" defTabSz="825500">
              <a:lnSpc>
                <a:spcPct val="100000"/>
              </a:lnSpc>
              <a:spcBef>
                <a:spcPts val="0"/>
              </a:spcBef>
              <a:defRPr b="1" sz="3600"/>
            </a:lvl3pPr>
            <a:lvl4pPr marL="2286000" indent="-457200" defTabSz="825500">
              <a:lnSpc>
                <a:spcPct val="100000"/>
              </a:lnSpc>
              <a:spcBef>
                <a:spcPts val="0"/>
              </a:spcBef>
              <a:defRPr b="1" sz="3600"/>
            </a:lvl4pPr>
            <a:lvl5pPr marL="2895600" indent="-457200" defTabSz="825500">
              <a:lnSpc>
                <a:spcPct val="100000"/>
              </a:lnSpc>
              <a:spcBef>
                <a:spcPts val="0"/>
              </a:spcBef>
              <a:defRPr b="1" sz="3600"/>
            </a:lvl5pPr>
          </a:lstStyle>
          <a:p>
            <a:pPr/>
            <a:r>
              <a:t>Author and Date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2" name="Presentation Title"/>
          <p:cNvSpPr txBox="1"/>
          <p:nvPr>
            <p:ph type="title" hasCustomPrompt="1"/>
          </p:nvPr>
        </p:nvSpPr>
        <p:spPr>
          <a:xfrm>
            <a:off x="1206496" y="2574991"/>
            <a:ext cx="21971005" cy="4648202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Presentation Title</a:t>
            </a:r>
          </a:p>
        </p:txBody>
      </p:sp>
      <p:sp>
        <p:nvSpPr>
          <p:cNvPr id="13" name="Body Level One…"/>
          <p:cNvSpPr txBox="1"/>
          <p:nvPr>
            <p:ph type="body" sz="quarter" idx="21" hasCustomPrompt="1"/>
          </p:nvPr>
        </p:nvSpPr>
        <p:spPr>
          <a:xfrm>
            <a:off x="1201342" y="7223190"/>
            <a:ext cx="21971002" cy="1905002"/>
          </a:xfrm>
          <a:prstGeom prst="rect">
            <a:avLst/>
          </a:prstGeom>
        </p:spPr>
        <p:txBody>
          <a:bodyPr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Presentation Subtitle</a:t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Body Level One…"/>
          <p:cNvSpPr txBox="1"/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numCol="1" spcCol="38100"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Statement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Body Level One…"/>
          <p:cNvSpPr txBox="1"/>
          <p:nvPr>
            <p:ph type="body" idx="1" hasCustomPrompt="1"/>
          </p:nvPr>
        </p:nvSpPr>
        <p:spPr>
          <a:xfrm>
            <a:off x="1206500" y="1075926"/>
            <a:ext cx="21971000" cy="7241586"/>
          </a:xfrm>
          <a:prstGeom prst="rect">
            <a:avLst/>
          </a:prstGeom>
        </p:spPr>
        <p:txBody>
          <a:bodyPr numCol="1" spcCol="38100"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1pPr>
            <a:lvl2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2pPr>
            <a:lvl3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3pPr>
            <a:lvl4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4pPr>
            <a:lvl5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7" name="Fact information"/>
          <p:cNvSpPr txBox="1"/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Fact information</a:t>
            </a:r>
          </a:p>
        </p:txBody>
      </p:sp>
      <p:sp>
        <p:nvSpPr>
          <p:cNvPr id="10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Body Level One…"/>
          <p:cNvSpPr txBox="1"/>
          <p:nvPr>
            <p:ph type="body" sz="quarter" idx="1" hasCustomPrompt="1"/>
          </p:nvPr>
        </p:nvSpPr>
        <p:spPr>
          <a:xfrm>
            <a:off x="2430024" y="10675453"/>
            <a:ext cx="20200054" cy="636980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  <a:lvl2pPr marL="1066800" indent="-457200" defTabSz="825500">
              <a:lnSpc>
                <a:spcPct val="100000"/>
              </a:lnSpc>
              <a:spcBef>
                <a:spcPts val="0"/>
              </a:spcBef>
              <a:defRPr b="1" sz="3600"/>
            </a:lvl2pPr>
            <a:lvl3pPr marL="1676400" indent="-457200" defTabSz="825500">
              <a:lnSpc>
                <a:spcPct val="100000"/>
              </a:lnSpc>
              <a:spcBef>
                <a:spcPts val="0"/>
              </a:spcBef>
              <a:defRPr b="1" sz="3600"/>
            </a:lvl3pPr>
            <a:lvl4pPr marL="2286000" indent="-457200" defTabSz="825500">
              <a:lnSpc>
                <a:spcPct val="100000"/>
              </a:lnSpc>
              <a:spcBef>
                <a:spcPts val="0"/>
              </a:spcBef>
              <a:defRPr b="1" sz="3600"/>
            </a:lvl4pPr>
            <a:lvl5pPr marL="2895600" indent="-457200" defTabSz="825500">
              <a:lnSpc>
                <a:spcPct val="100000"/>
              </a:lnSpc>
              <a:spcBef>
                <a:spcPts val="0"/>
              </a:spcBef>
              <a:defRPr b="1" sz="3600"/>
            </a:lvl5pPr>
          </a:lstStyle>
          <a:p>
            <a:pPr/>
            <a:r>
              <a:t>Attribution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6" name="Body Level One…"/>
          <p:cNvSpPr txBox="1"/>
          <p:nvPr>
            <p:ph type="body" sz="half" idx="21" hasCustomPrompt="1"/>
          </p:nvPr>
        </p:nvSpPr>
        <p:spPr>
          <a:xfrm>
            <a:off x="1753923" y="4939860"/>
            <a:ext cx="20876154" cy="3836281"/>
          </a:xfrm>
          <a:prstGeom prst="rect">
            <a:avLst/>
          </a:prstGeom>
        </p:spPr>
        <p:txBody>
          <a:bodyPr numCol="1" spcCol="38100"/>
          <a:lstStyle>
            <a:lvl1pPr marL="469900" indent="-300876">
              <a:spcBef>
                <a:spcPts val="0"/>
              </a:spcBef>
              <a:buSzTx/>
              <a:buNone/>
              <a:defRPr spc="-20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“Notable Quote”</a:t>
            </a:r>
          </a:p>
        </p:txBody>
      </p:sp>
      <p:sp>
        <p:nvSpPr>
          <p:cNvPr id="11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Image"/>
          <p:cNvSpPr/>
          <p:nvPr>
            <p:ph type="pic" sz="quarter" idx="21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pPr/>
          </a:p>
        </p:txBody>
      </p:sp>
      <p:sp>
        <p:nvSpPr>
          <p:cNvPr id="125" name="Image"/>
          <p:cNvSpPr/>
          <p:nvPr>
            <p:ph type="pic" sz="half" idx="22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pPr/>
          </a:p>
        </p:txBody>
      </p:sp>
      <p:sp>
        <p:nvSpPr>
          <p:cNvPr id="126" name="Image"/>
          <p:cNvSpPr/>
          <p:nvPr>
            <p:ph type="pic" idx="23"/>
          </p:nvPr>
        </p:nvSpPr>
        <p:spPr>
          <a:xfrm>
            <a:off x="-139700" y="495300"/>
            <a:ext cx="16611600" cy="12458700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pPr/>
          </a:p>
        </p:txBody>
      </p:sp>
      <p:sp>
        <p:nvSpPr>
          <p:cNvPr id="12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Image"/>
          <p:cNvSpPr/>
          <p:nvPr>
            <p:ph type="pic" idx="21"/>
          </p:nvPr>
        </p:nvSpPr>
        <p:spPr>
          <a:xfrm>
            <a:off x="-1333500" y="-5524500"/>
            <a:ext cx="27051000" cy="21640800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pPr/>
          </a:p>
        </p:txBody>
      </p:sp>
      <p:sp>
        <p:nvSpPr>
          <p:cNvPr id="1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666699290_02_crop_3159x1892.jpg"/>
          <p:cNvSpPr/>
          <p:nvPr>
            <p:ph type="pic" idx="21"/>
          </p:nvPr>
        </p:nvSpPr>
        <p:spPr>
          <a:xfrm>
            <a:off x="-1155700" y="-1295400"/>
            <a:ext cx="26746200" cy="16018933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pPr/>
          </a:p>
        </p:txBody>
      </p:sp>
      <p:sp>
        <p:nvSpPr>
          <p:cNvPr id="22" name="Presentation Title"/>
          <p:cNvSpPr txBox="1"/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Presentation Title</a:t>
            </a:r>
          </a:p>
        </p:txBody>
      </p:sp>
      <p:sp>
        <p:nvSpPr>
          <p:cNvPr id="23" name="Body Level One…"/>
          <p:cNvSpPr txBox="1"/>
          <p:nvPr>
            <p:ph type="body" sz="quarter" idx="1" hasCustomPrompt="1"/>
          </p:nvPr>
        </p:nvSpPr>
        <p:spPr>
          <a:xfrm>
            <a:off x="1207690" y="1106137"/>
            <a:ext cx="21968621" cy="636980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  <a:lvl2pPr marL="1066800" indent="-457200" defTabSz="825500">
              <a:lnSpc>
                <a:spcPct val="100000"/>
              </a:lnSpc>
              <a:spcBef>
                <a:spcPts val="0"/>
              </a:spcBef>
              <a:defRPr b="1" sz="3600"/>
            </a:lvl2pPr>
            <a:lvl3pPr marL="1676400" indent="-457200" defTabSz="825500">
              <a:lnSpc>
                <a:spcPct val="100000"/>
              </a:lnSpc>
              <a:spcBef>
                <a:spcPts val="0"/>
              </a:spcBef>
              <a:defRPr b="1" sz="3600"/>
            </a:lvl3pPr>
            <a:lvl4pPr marL="2286000" indent="-457200" defTabSz="825500">
              <a:lnSpc>
                <a:spcPct val="100000"/>
              </a:lnSpc>
              <a:spcBef>
                <a:spcPts val="0"/>
              </a:spcBef>
              <a:defRPr b="1" sz="3600"/>
            </a:lvl4pPr>
            <a:lvl5pPr marL="2895600" indent="-457200" defTabSz="825500">
              <a:lnSpc>
                <a:spcPct val="100000"/>
              </a:lnSpc>
              <a:spcBef>
                <a:spcPts val="0"/>
              </a:spcBef>
              <a:defRPr b="1" sz="3600"/>
            </a:lvl5pPr>
          </a:lstStyle>
          <a:p>
            <a:pPr/>
            <a:r>
              <a:t>Author and Date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4" name="Body Level One…"/>
          <p:cNvSpPr txBox="1"/>
          <p:nvPr>
            <p:ph type="body" sz="quarter" idx="22" hasCustomPrompt="1"/>
          </p:nvPr>
        </p:nvSpPr>
        <p:spPr>
          <a:xfrm>
            <a:off x="1206500" y="11609909"/>
            <a:ext cx="21971000" cy="1116953"/>
          </a:xfrm>
          <a:prstGeom prst="rect">
            <a:avLst/>
          </a:prstGeom>
        </p:spPr>
        <p:txBody>
          <a:bodyPr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Presentation Subtitle</a:t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910457886_1434x1669.jpg"/>
          <p:cNvSpPr/>
          <p:nvPr>
            <p:ph type="pic" idx="21"/>
          </p:nvPr>
        </p:nvSpPr>
        <p:spPr>
          <a:xfrm>
            <a:off x="10972800" y="-203200"/>
            <a:ext cx="12144837" cy="14135100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pPr/>
          </a:p>
        </p:txBody>
      </p:sp>
      <p:sp>
        <p:nvSpPr>
          <p:cNvPr id="33" name="Slide Title"/>
          <p:cNvSpPr txBox="1"/>
          <p:nvPr>
            <p:ph type="title" hasCustomPrompt="1"/>
          </p:nvPr>
        </p:nvSpPr>
        <p:spPr>
          <a:xfrm>
            <a:off x="1206500" y="1270000"/>
            <a:ext cx="9779000" cy="5882274"/>
          </a:xfrm>
          <a:prstGeom prst="rect">
            <a:avLst/>
          </a:prstGeom>
        </p:spPr>
        <p:txBody>
          <a:bodyPr anchor="b"/>
          <a:lstStyle/>
          <a:p>
            <a:pPr/>
            <a:r>
              <a:t>Slide Title</a:t>
            </a:r>
          </a:p>
        </p:txBody>
      </p:sp>
      <p:sp>
        <p:nvSpPr>
          <p:cNvPr id="34" name="Body Level One…"/>
          <p:cNvSpPr txBox="1"/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Slide Number"/>
          <p:cNvSpPr txBox="1"/>
          <p:nvPr>
            <p:ph type="sldNum" sz="quarter" idx="2"/>
          </p:nvPr>
        </p:nvSpPr>
        <p:spPr>
          <a:xfrm>
            <a:off x="12001500" y="13085233"/>
            <a:ext cx="368504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/>
          <p:nvPr>
            <p:ph type="title" hasCustomPrompt="1"/>
          </p:nvPr>
        </p:nvSpPr>
        <p:spPr>
          <a:xfrm>
            <a:off x="1206500" y="1079500"/>
            <a:ext cx="21971000" cy="1433164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43" name="Body Level One…"/>
          <p:cNvSpPr txBox="1"/>
          <p:nvPr>
            <p:ph type="body" sz="quarter" idx="1" hasCustomPrompt="1"/>
          </p:nvPr>
        </p:nvSpPr>
        <p:spPr>
          <a:xfrm>
            <a:off x="1206500" y="2372961"/>
            <a:ext cx="21971000" cy="934781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1308100" indent="-698500" defTabSz="825500">
              <a:lnSpc>
                <a:spcPct val="100000"/>
              </a:lnSpc>
              <a:spcBef>
                <a:spcPts val="0"/>
              </a:spcBef>
              <a:defRPr b="1" sz="5500"/>
            </a:lvl2pPr>
            <a:lvl3pPr marL="1917700" indent="-698500" defTabSz="825500">
              <a:lnSpc>
                <a:spcPct val="100000"/>
              </a:lnSpc>
              <a:spcBef>
                <a:spcPts val="0"/>
              </a:spcBef>
              <a:defRPr b="1" sz="5500"/>
            </a:lvl3pPr>
            <a:lvl4pPr marL="2527300" indent="-698500" defTabSz="825500">
              <a:lnSpc>
                <a:spcPct val="100000"/>
              </a:lnSpc>
              <a:spcBef>
                <a:spcPts val="0"/>
              </a:spcBef>
              <a:defRPr b="1" sz="5500"/>
            </a:lvl4pPr>
            <a:lvl5pPr marL="3136900" indent="-698500" defTabSz="825500">
              <a:lnSpc>
                <a:spcPct val="100000"/>
              </a:lnSpc>
              <a:spcBef>
                <a:spcPts val="0"/>
              </a:spcBef>
              <a:defRPr b="1" sz="5500"/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4" name="Body Level One…"/>
          <p:cNvSpPr txBox="1"/>
          <p:nvPr>
            <p:ph type="body" idx="21" hasCustomPrompt="1"/>
          </p:nvPr>
        </p:nvSpPr>
        <p:spPr>
          <a:xfrm>
            <a:off x="1206500" y="4248503"/>
            <a:ext cx="21971000" cy="8256014"/>
          </a:xfrm>
          <a:prstGeom prst="rect">
            <a:avLst/>
          </a:prstGeom>
        </p:spPr>
        <p:txBody>
          <a:bodyPr numCol="1" spcCol="38100"/>
          <a:lstStyle/>
          <a:p>
            <a:pPr/>
            <a:r>
              <a:t>Slide bullet text</a:t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Body Level One…"/>
          <p:cNvSpPr txBox="1"/>
          <p:nvPr>
            <p:ph type="body" sz="quarter" idx="1" hasCustomPrompt="1"/>
          </p:nvPr>
        </p:nvSpPr>
        <p:spPr>
          <a:xfrm>
            <a:off x="1206500" y="2372961"/>
            <a:ext cx="9779000" cy="934781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1308100" indent="-698500" defTabSz="825500">
              <a:lnSpc>
                <a:spcPct val="100000"/>
              </a:lnSpc>
              <a:spcBef>
                <a:spcPts val="0"/>
              </a:spcBef>
              <a:defRPr b="1" sz="5500"/>
            </a:lvl2pPr>
            <a:lvl3pPr marL="1917700" indent="-698500" defTabSz="825500">
              <a:lnSpc>
                <a:spcPct val="100000"/>
              </a:lnSpc>
              <a:spcBef>
                <a:spcPts val="0"/>
              </a:spcBef>
              <a:defRPr b="1" sz="5500"/>
            </a:lvl3pPr>
            <a:lvl4pPr marL="2527300" indent="-698500" defTabSz="825500">
              <a:lnSpc>
                <a:spcPct val="100000"/>
              </a:lnSpc>
              <a:spcBef>
                <a:spcPts val="0"/>
              </a:spcBef>
              <a:defRPr b="1" sz="5500"/>
            </a:lvl4pPr>
            <a:lvl5pPr marL="3136900" indent="-698500" defTabSz="825500">
              <a:lnSpc>
                <a:spcPct val="100000"/>
              </a:lnSpc>
              <a:spcBef>
                <a:spcPts val="0"/>
              </a:spcBef>
              <a:defRPr b="1" sz="5500"/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1" name="Body Level One…"/>
          <p:cNvSpPr txBox="1"/>
          <p:nvPr>
            <p:ph type="body" sz="half" idx="21" hasCustomPrompt="1"/>
          </p:nvPr>
        </p:nvSpPr>
        <p:spPr>
          <a:xfrm>
            <a:off x="1206500" y="4248503"/>
            <a:ext cx="9779000" cy="8256631"/>
          </a:xfrm>
          <a:prstGeom prst="rect">
            <a:avLst/>
          </a:prstGeom>
        </p:spPr>
        <p:txBody>
          <a:bodyPr numCol="1" spcCol="38100"/>
          <a:lstStyle/>
          <a:p>
            <a:pPr/>
            <a:r>
              <a:t>Slide bullet text</a:t>
            </a:r>
          </a:p>
        </p:txBody>
      </p:sp>
      <p:sp>
        <p:nvSpPr>
          <p:cNvPr id="62" name="660384004_1290x1720.jpg"/>
          <p:cNvSpPr/>
          <p:nvPr>
            <p:ph type="pic" idx="22"/>
          </p:nvPr>
        </p:nvSpPr>
        <p:spPr>
          <a:xfrm>
            <a:off x="12192000" y="-407266"/>
            <a:ext cx="10916874" cy="14555833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pPr/>
          </a:p>
        </p:txBody>
      </p:sp>
      <p:sp>
        <p:nvSpPr>
          <p:cNvPr id="63" name="Slide Title"/>
          <p:cNvSpPr txBox="1"/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ection Title"/>
          <p:cNvSpPr txBox="1"/>
          <p:nvPr>
            <p:ph type="title" hasCustomPrompt="1"/>
          </p:nvPr>
        </p:nvSpPr>
        <p:spPr>
          <a:xfrm>
            <a:off x="1206496" y="4533900"/>
            <a:ext cx="21971005" cy="4648200"/>
          </a:xfrm>
          <a:prstGeom prst="rect">
            <a:avLst/>
          </a:prstGeom>
        </p:spPr>
        <p:txBody>
          <a:bodyPr anchor="ctr"/>
          <a:lstStyle>
            <a:lvl1pPr>
              <a:defRPr b="0"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Section Title</a:t>
            </a:r>
          </a:p>
        </p:txBody>
      </p:sp>
      <p:sp>
        <p:nvSpPr>
          <p:cNvPr id="72" name="Slide Number"/>
          <p:cNvSpPr txBox="1"/>
          <p:nvPr>
            <p:ph type="sldNum" sz="quarter" idx="2"/>
          </p:nvPr>
        </p:nvSpPr>
        <p:spPr>
          <a:xfrm>
            <a:off x="12001500" y="13085233"/>
            <a:ext cx="368504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lide Title"/>
          <p:cNvSpPr txBox="1"/>
          <p:nvPr>
            <p:ph type="title" hasCustomPrompt="1"/>
          </p:nvPr>
        </p:nvSpPr>
        <p:spPr>
          <a:xfrm>
            <a:off x="1206500" y="1079500"/>
            <a:ext cx="21971000" cy="143495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80" name="Body Level One…"/>
          <p:cNvSpPr txBox="1"/>
          <p:nvPr>
            <p:ph type="body" sz="quarter" idx="1" hasCustomPrompt="1"/>
          </p:nvPr>
        </p:nvSpPr>
        <p:spPr>
          <a:xfrm>
            <a:off x="1206500" y="2372961"/>
            <a:ext cx="21971000" cy="934781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1308100" indent="-698500" defTabSz="825500">
              <a:lnSpc>
                <a:spcPct val="100000"/>
              </a:lnSpc>
              <a:spcBef>
                <a:spcPts val="0"/>
              </a:spcBef>
              <a:defRPr b="1" sz="5500"/>
            </a:lvl2pPr>
            <a:lvl3pPr marL="1917700" indent="-698500" defTabSz="825500">
              <a:lnSpc>
                <a:spcPct val="100000"/>
              </a:lnSpc>
              <a:spcBef>
                <a:spcPts val="0"/>
              </a:spcBef>
              <a:defRPr b="1" sz="5500"/>
            </a:lvl3pPr>
            <a:lvl4pPr marL="2527300" indent="-698500" defTabSz="825500">
              <a:lnSpc>
                <a:spcPct val="100000"/>
              </a:lnSpc>
              <a:spcBef>
                <a:spcPts val="0"/>
              </a:spcBef>
              <a:defRPr b="1" sz="5500"/>
            </a:lvl4pPr>
            <a:lvl5pPr marL="3136900" indent="-698500" defTabSz="825500">
              <a:lnSpc>
                <a:spcPct val="100000"/>
              </a:lnSpc>
              <a:spcBef>
                <a:spcPts val="0"/>
              </a:spcBef>
              <a:defRPr b="1" sz="5500"/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8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Agenda Title"/>
          <p:cNvSpPr txBox="1"/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/>
          <a:p>
            <a:pPr/>
            <a:r>
              <a:t>Agenda Title</a:t>
            </a:r>
          </a:p>
        </p:txBody>
      </p:sp>
      <p:sp>
        <p:nvSpPr>
          <p:cNvPr id="89" name="Body Level One…"/>
          <p:cNvSpPr txBox="1"/>
          <p:nvPr>
            <p:ph type="body" sz="quarter" idx="1" hasCustomPrompt="1"/>
          </p:nvPr>
        </p:nvSpPr>
        <p:spPr>
          <a:xfrm>
            <a:off x="1206500" y="2372961"/>
            <a:ext cx="21971000" cy="934781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1308100" indent="-698500" defTabSz="825500">
              <a:lnSpc>
                <a:spcPct val="100000"/>
              </a:lnSpc>
              <a:spcBef>
                <a:spcPts val="0"/>
              </a:spcBef>
              <a:defRPr b="1" sz="5500"/>
            </a:lvl2pPr>
            <a:lvl3pPr marL="1917700" indent="-698500" defTabSz="825500">
              <a:lnSpc>
                <a:spcPct val="100000"/>
              </a:lnSpc>
              <a:spcBef>
                <a:spcPts val="0"/>
              </a:spcBef>
              <a:defRPr b="1" sz="5500"/>
            </a:lvl3pPr>
            <a:lvl4pPr marL="2527300" indent="-698500" defTabSz="825500">
              <a:lnSpc>
                <a:spcPct val="100000"/>
              </a:lnSpc>
              <a:spcBef>
                <a:spcPts val="0"/>
              </a:spcBef>
              <a:defRPr b="1" sz="5500"/>
            </a:lvl4pPr>
            <a:lvl5pPr marL="3136900" indent="-698500" defTabSz="825500">
              <a:lnSpc>
                <a:spcPct val="100000"/>
              </a:lnSpc>
              <a:spcBef>
                <a:spcPts val="0"/>
              </a:spcBef>
              <a:defRPr b="1" sz="5500"/>
            </a:lvl5pPr>
          </a:lstStyle>
          <a:p>
            <a:pPr/>
            <a:r>
              <a:t>Agenda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0" name="Body Level One…"/>
          <p:cNvSpPr txBox="1"/>
          <p:nvPr>
            <p:ph type="body" idx="21" hasCustomPrompt="1"/>
          </p:nvPr>
        </p:nvSpPr>
        <p:spPr>
          <a:xfrm>
            <a:off x="1206500" y="4248503"/>
            <a:ext cx="21971000" cy="8256014"/>
          </a:xfrm>
          <a:prstGeom prst="rect">
            <a:avLst/>
          </a:prstGeom>
        </p:spPr>
        <p:txBody>
          <a:bodyPr numCol="1" spcCol="38100"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99" sz="5500"/>
            </a:lvl1pPr>
          </a:lstStyle>
          <a:p>
            <a:pPr/>
            <a:r>
              <a:t>Agenda Topics</a:t>
            </a:r>
          </a:p>
        </p:txBody>
      </p:sp>
      <p:sp>
        <p:nvSpPr>
          <p:cNvPr id="9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ody Level One…"/>
          <p:cNvSpPr txBox="1"/>
          <p:nvPr>
            <p:ph type="body" idx="1" hasCustomPrompt="1"/>
          </p:nvPr>
        </p:nvSpPr>
        <p:spPr>
          <a:xfrm>
            <a:off x="1206500" y="4248503"/>
            <a:ext cx="21971000" cy="82560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numCol="2" spcCol="1098550">
            <a:normAutofit fontScale="100000" lnSpcReduction="0"/>
          </a:bodyPr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" name="Title Text"/>
          <p:cNvSpPr txBox="1"/>
          <p:nvPr>
            <p:ph type="title"/>
          </p:nvPr>
        </p:nvSpPr>
        <p:spPr>
          <a:xfrm>
            <a:off x="3653366" y="2743200"/>
            <a:ext cx="19507201" cy="15053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2001500" y="13080999"/>
            <a:ext cx="368504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transition xmlns:p14="http://schemas.microsoft.com/office/powerpoint/2010/main" spd="med" advClick="1"/>
  <p:txStyles>
    <p:titleStyle>
      <a:lvl1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0" b="15602"/>
          <a:stretch>
            <a:fillRect/>
          </a:stretch>
        </p:blipFill>
        <p:spPr>
          <a:xfrm>
            <a:off x="-43660" y="-22131"/>
            <a:ext cx="24471321" cy="13760263"/>
          </a:xfrm>
          <a:prstGeom prst="rect">
            <a:avLst/>
          </a:prstGeom>
          <a:ln w="12700">
            <a:miter lim="400000"/>
          </a:ln>
        </p:spPr>
      </p:pic>
      <p:sp>
        <p:nvSpPr>
          <p:cNvPr id="152" name="Rectangle"/>
          <p:cNvSpPr/>
          <p:nvPr/>
        </p:nvSpPr>
        <p:spPr>
          <a:xfrm>
            <a:off x="-42051" y="-8780"/>
            <a:ext cx="24468102" cy="13924513"/>
          </a:xfrm>
          <a:prstGeom prst="rect">
            <a:avLst/>
          </a:prstGeom>
          <a:solidFill>
            <a:srgbClr val="000000">
              <a:alpha val="59727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53" name="Uniqueness"/>
          <p:cNvSpPr txBox="1"/>
          <p:nvPr>
            <p:ph type="title"/>
          </p:nvPr>
        </p:nvSpPr>
        <p:spPr>
          <a:xfrm>
            <a:off x="1206500" y="6055561"/>
            <a:ext cx="21971000" cy="2426256"/>
          </a:xfrm>
          <a:prstGeom prst="rect">
            <a:avLst/>
          </a:prstGeom>
        </p:spPr>
        <p:txBody>
          <a:bodyPr/>
          <a:lstStyle>
            <a:lvl1pPr>
              <a:defRPr spc="-300" sz="12800">
                <a:solidFill>
                  <a:srgbClr val="C2D082"/>
                </a:solidFill>
              </a:defRPr>
            </a:lvl1pPr>
          </a:lstStyle>
          <a:p>
            <a:pPr/>
            <a:r>
              <a:t>Uniqueness</a:t>
            </a:r>
          </a:p>
        </p:txBody>
      </p:sp>
      <p:sp>
        <p:nvSpPr>
          <p:cNvPr id="154" name="Circle"/>
          <p:cNvSpPr/>
          <p:nvPr/>
        </p:nvSpPr>
        <p:spPr>
          <a:xfrm>
            <a:off x="18187522" y="9207609"/>
            <a:ext cx="1270003" cy="1270003"/>
          </a:xfrm>
          <a:prstGeom prst="ellipse">
            <a:avLst/>
          </a:prstGeom>
          <a:solidFill>
            <a:srgbClr val="C2D082">
              <a:alpha val="2985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0" b="15835"/>
          <a:stretch>
            <a:fillRect/>
          </a:stretch>
        </p:blipFill>
        <p:spPr>
          <a:xfrm>
            <a:off x="-13806" y="0"/>
            <a:ext cx="24411613" cy="13716002"/>
          </a:xfrm>
          <a:prstGeom prst="rect">
            <a:avLst/>
          </a:prstGeom>
          <a:ln w="12700">
            <a:miter lim="400000"/>
          </a:ln>
        </p:spPr>
      </p:pic>
      <p:sp>
        <p:nvSpPr>
          <p:cNvPr id="157" name="Start with something"/>
          <p:cNvSpPr txBox="1"/>
          <p:nvPr>
            <p:ph type="title"/>
          </p:nvPr>
        </p:nvSpPr>
        <p:spPr>
          <a:xfrm>
            <a:off x="1206500" y="1079500"/>
            <a:ext cx="21971000" cy="1887748"/>
          </a:xfrm>
          <a:prstGeom prst="rect">
            <a:avLst/>
          </a:prstGeom>
        </p:spPr>
        <p:txBody>
          <a:bodyPr/>
          <a:lstStyle>
            <a:lvl1pPr>
              <a:defRPr spc="-200" sz="10000">
                <a:solidFill>
                  <a:srgbClr val="FFFFFF"/>
                </a:solidFill>
              </a:defRPr>
            </a:lvl1pPr>
          </a:lstStyle>
          <a:p>
            <a:pPr/>
            <a:r>
              <a:t>Start with something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Crafting Engaging Presentation"/>
          <p:cNvSpPr txBox="1"/>
          <p:nvPr>
            <p:ph type="title"/>
          </p:nvPr>
        </p:nvSpPr>
        <p:spPr>
          <a:xfrm>
            <a:off x="294419" y="4823031"/>
            <a:ext cx="21971002" cy="2244758"/>
          </a:xfrm>
          <a:prstGeom prst="rect">
            <a:avLst/>
          </a:prstGeom>
        </p:spPr>
        <p:txBody>
          <a:bodyPr/>
          <a:lstStyle>
            <a:lvl1pPr>
              <a:defRPr spc="-200" sz="10000"/>
            </a:lvl1pPr>
          </a:lstStyle>
          <a:p>
            <a:pPr/>
            <a:r>
              <a:t>Crafting Engaging Presentation</a:t>
            </a:r>
          </a:p>
        </p:txBody>
      </p:sp>
      <p:pic>
        <p:nvPicPr>
          <p:cNvPr id="16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818197" y="4428978"/>
            <a:ext cx="4858045" cy="485804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4813" r="0" b="10253"/>
          <a:stretch>
            <a:fillRect/>
          </a:stretch>
        </p:blipFill>
        <p:spPr>
          <a:xfrm>
            <a:off x="-144789" y="-1"/>
            <a:ext cx="24565067" cy="13909022"/>
          </a:xfrm>
          <a:prstGeom prst="rect">
            <a:avLst/>
          </a:prstGeom>
          <a:ln w="12700">
            <a:miter lim="400000"/>
          </a:ln>
        </p:spPr>
      </p:pic>
      <p:sp>
        <p:nvSpPr>
          <p:cNvPr id="165" name="Rectangle"/>
          <p:cNvSpPr/>
          <p:nvPr/>
        </p:nvSpPr>
        <p:spPr>
          <a:xfrm>
            <a:off x="-143652" y="-7816"/>
            <a:ext cx="24562702" cy="13924513"/>
          </a:xfrm>
          <a:prstGeom prst="rect">
            <a:avLst/>
          </a:prstGeom>
          <a:solidFill>
            <a:srgbClr val="000000">
              <a:alpha val="59727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66" name="Make it memorable"/>
          <p:cNvSpPr txBox="1"/>
          <p:nvPr>
            <p:ph type="title"/>
          </p:nvPr>
        </p:nvSpPr>
        <p:spPr>
          <a:xfrm>
            <a:off x="754130" y="6141418"/>
            <a:ext cx="21971002" cy="1433165"/>
          </a:xfrm>
          <a:prstGeom prst="rect">
            <a:avLst/>
          </a:prstGeom>
        </p:spPr>
        <p:txBody>
          <a:bodyPr/>
          <a:lstStyle>
            <a:lvl1pPr>
              <a:defRPr spc="-200">
                <a:solidFill>
                  <a:srgbClr val="FFFFFF"/>
                </a:solidFill>
              </a:defRPr>
            </a:lvl1pPr>
          </a:lstStyle>
          <a:p>
            <a:pPr/>
            <a:r>
              <a:t>Make it memorable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2012" t="30803" r="2012" b="12296"/>
          <a:stretch>
            <a:fillRect/>
          </a:stretch>
        </p:blipFill>
        <p:spPr>
          <a:xfrm>
            <a:off x="4391223" y="4256682"/>
            <a:ext cx="15601546" cy="52028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5E5E5E"/>
      </a:dk1>
      <a:lt1>
        <a:srgbClr val="FFFFFF"/>
      </a:lt1>
      <a:dk2>
        <a:srgbClr val="A7A7A7"/>
      </a:dk2>
      <a:lt2>
        <a:srgbClr val="535353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